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24382413" cy="9752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50" autoAdjust="0"/>
    <p:restoredTop sz="94674"/>
  </p:normalViewPr>
  <p:slideViewPr>
    <p:cSldViewPr snapToGrid="0" showGuides="1">
      <p:cViewPr varScale="1">
        <p:scale>
          <a:sx n="39" d="100"/>
          <a:sy n="39" d="100"/>
        </p:scale>
        <p:origin x="30" y="324"/>
      </p:cViewPr>
      <p:guideLst>
        <p:guide orient="horz" pos="3072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E080D-D213-45A6-A2A7-3D345129A3A6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28625" y="1143000"/>
            <a:ext cx="7715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ABCE2-9763-458E-975C-A40F55A0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073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ABCE2-9763-458E-975C-A40F55A06B8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03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1595990"/>
            <a:ext cx="18286810" cy="3395145"/>
          </a:xfrm>
        </p:spPr>
        <p:txBody>
          <a:bodyPr anchor="b"/>
          <a:lstStyle>
            <a:lvl1pPr algn="ctr">
              <a:defRPr sz="853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5122065"/>
            <a:ext cx="18286810" cy="2354478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138" indent="0" algn="ctr">
              <a:buNone/>
              <a:defRPr sz="2844"/>
            </a:lvl2pPr>
            <a:lvl3pPr marL="1300277" indent="0" algn="ctr">
              <a:buNone/>
              <a:defRPr sz="2560"/>
            </a:lvl3pPr>
            <a:lvl4pPr marL="1950415" indent="0" algn="ctr">
              <a:buNone/>
              <a:defRPr sz="2275"/>
            </a:lvl4pPr>
            <a:lvl5pPr marL="2600554" indent="0" algn="ctr">
              <a:buNone/>
              <a:defRPr sz="2275"/>
            </a:lvl5pPr>
            <a:lvl6pPr marL="3250692" indent="0" algn="ctr">
              <a:buNone/>
              <a:defRPr sz="2275"/>
            </a:lvl6pPr>
            <a:lvl7pPr marL="3900830" indent="0" algn="ctr">
              <a:buNone/>
              <a:defRPr sz="2275"/>
            </a:lvl7pPr>
            <a:lvl8pPr marL="4550969" indent="0" algn="ctr">
              <a:buNone/>
              <a:defRPr sz="2275"/>
            </a:lvl8pPr>
            <a:lvl9pPr marL="5201107" indent="0" algn="ctr">
              <a:buNone/>
              <a:defRPr sz="227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24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90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2431232"/>
            <a:ext cx="21029831" cy="4056566"/>
          </a:xfrm>
        </p:spPr>
        <p:txBody>
          <a:bodyPr anchor="b"/>
          <a:lstStyle>
            <a:lvl1pPr>
              <a:defRPr sz="853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6526175"/>
            <a:ext cx="21029831" cy="2133252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138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277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415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4pPr>
            <a:lvl5pPr marL="2600554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5pPr>
            <a:lvl6pPr marL="3250692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6pPr>
            <a:lvl7pPr marL="3900830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7pPr>
            <a:lvl8pPr marL="4550969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8pPr>
            <a:lvl9pPr marL="5201107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0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2596022"/>
            <a:ext cx="10362526" cy="61875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2596022"/>
            <a:ext cx="10362526" cy="61875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6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519205"/>
            <a:ext cx="21029831" cy="1884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2390598"/>
            <a:ext cx="10314903" cy="1171595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138" indent="0">
              <a:buNone/>
              <a:defRPr sz="2844" b="1"/>
            </a:lvl2pPr>
            <a:lvl3pPr marL="1300277" indent="0">
              <a:buNone/>
              <a:defRPr sz="2560" b="1"/>
            </a:lvl3pPr>
            <a:lvl4pPr marL="1950415" indent="0">
              <a:buNone/>
              <a:defRPr sz="2275" b="1"/>
            </a:lvl4pPr>
            <a:lvl5pPr marL="2600554" indent="0">
              <a:buNone/>
              <a:defRPr sz="2275" b="1"/>
            </a:lvl5pPr>
            <a:lvl6pPr marL="3250692" indent="0">
              <a:buNone/>
              <a:defRPr sz="2275" b="1"/>
            </a:lvl6pPr>
            <a:lvl7pPr marL="3900830" indent="0">
              <a:buNone/>
              <a:defRPr sz="2275" b="1"/>
            </a:lvl7pPr>
            <a:lvl8pPr marL="4550969" indent="0">
              <a:buNone/>
              <a:defRPr sz="2275" b="1"/>
            </a:lvl8pPr>
            <a:lvl9pPr marL="5201107" indent="0">
              <a:buNone/>
              <a:defRPr sz="227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3562194"/>
            <a:ext cx="10314903" cy="52394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2390598"/>
            <a:ext cx="10365701" cy="1171595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138" indent="0">
              <a:buNone/>
              <a:defRPr sz="2844" b="1"/>
            </a:lvl2pPr>
            <a:lvl3pPr marL="1300277" indent="0">
              <a:buNone/>
              <a:defRPr sz="2560" b="1"/>
            </a:lvl3pPr>
            <a:lvl4pPr marL="1950415" indent="0">
              <a:buNone/>
              <a:defRPr sz="2275" b="1"/>
            </a:lvl4pPr>
            <a:lvl5pPr marL="2600554" indent="0">
              <a:buNone/>
              <a:defRPr sz="2275" b="1"/>
            </a:lvl5pPr>
            <a:lvl6pPr marL="3250692" indent="0">
              <a:buNone/>
              <a:defRPr sz="2275" b="1"/>
            </a:lvl6pPr>
            <a:lvl7pPr marL="3900830" indent="0">
              <a:buNone/>
              <a:defRPr sz="2275" b="1"/>
            </a:lvl7pPr>
            <a:lvl8pPr marL="4550969" indent="0">
              <a:buNone/>
              <a:defRPr sz="2275" b="1"/>
            </a:lvl8pPr>
            <a:lvl9pPr marL="5201107" indent="0">
              <a:buNone/>
              <a:defRPr sz="227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3562194"/>
            <a:ext cx="10365701" cy="52394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8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34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650134"/>
            <a:ext cx="7863962" cy="2275470"/>
          </a:xfrm>
        </p:spPr>
        <p:txBody>
          <a:bodyPr anchor="b"/>
          <a:lstStyle>
            <a:lvl1pPr>
              <a:defRPr sz="45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404110"/>
            <a:ext cx="12343597" cy="6930250"/>
          </a:xfrm>
        </p:spPr>
        <p:txBody>
          <a:bodyPr/>
          <a:lstStyle>
            <a:lvl1pPr>
              <a:defRPr sz="4550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2925604"/>
            <a:ext cx="7863962" cy="5420043"/>
          </a:xfrm>
        </p:spPr>
        <p:txBody>
          <a:bodyPr/>
          <a:lstStyle>
            <a:lvl1pPr marL="0" indent="0">
              <a:buNone/>
              <a:defRPr sz="2275"/>
            </a:lvl1pPr>
            <a:lvl2pPr marL="650138" indent="0">
              <a:buNone/>
              <a:defRPr sz="1991"/>
            </a:lvl2pPr>
            <a:lvl3pPr marL="1300277" indent="0">
              <a:buNone/>
              <a:defRPr sz="1706"/>
            </a:lvl3pPr>
            <a:lvl4pPr marL="1950415" indent="0">
              <a:buNone/>
              <a:defRPr sz="1422"/>
            </a:lvl4pPr>
            <a:lvl5pPr marL="2600554" indent="0">
              <a:buNone/>
              <a:defRPr sz="1422"/>
            </a:lvl5pPr>
            <a:lvl6pPr marL="3250692" indent="0">
              <a:buNone/>
              <a:defRPr sz="1422"/>
            </a:lvl6pPr>
            <a:lvl7pPr marL="3900830" indent="0">
              <a:buNone/>
              <a:defRPr sz="1422"/>
            </a:lvl7pPr>
            <a:lvl8pPr marL="4550969" indent="0">
              <a:buNone/>
              <a:defRPr sz="1422"/>
            </a:lvl8pPr>
            <a:lvl9pPr marL="5201107" indent="0">
              <a:buNone/>
              <a:defRPr sz="142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03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650134"/>
            <a:ext cx="7863962" cy="2275470"/>
          </a:xfrm>
        </p:spPr>
        <p:txBody>
          <a:bodyPr anchor="b"/>
          <a:lstStyle>
            <a:lvl1pPr>
              <a:defRPr sz="45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404110"/>
            <a:ext cx="12343597" cy="6930250"/>
          </a:xfrm>
        </p:spPr>
        <p:txBody>
          <a:bodyPr anchor="t"/>
          <a:lstStyle>
            <a:lvl1pPr marL="0" indent="0">
              <a:buNone/>
              <a:defRPr sz="4550"/>
            </a:lvl1pPr>
            <a:lvl2pPr marL="650138" indent="0">
              <a:buNone/>
              <a:defRPr sz="3982"/>
            </a:lvl2pPr>
            <a:lvl3pPr marL="1300277" indent="0">
              <a:buNone/>
              <a:defRPr sz="3413"/>
            </a:lvl3pPr>
            <a:lvl4pPr marL="1950415" indent="0">
              <a:buNone/>
              <a:defRPr sz="2844"/>
            </a:lvl4pPr>
            <a:lvl5pPr marL="2600554" indent="0">
              <a:buNone/>
              <a:defRPr sz="2844"/>
            </a:lvl5pPr>
            <a:lvl6pPr marL="3250692" indent="0">
              <a:buNone/>
              <a:defRPr sz="2844"/>
            </a:lvl6pPr>
            <a:lvl7pPr marL="3900830" indent="0">
              <a:buNone/>
              <a:defRPr sz="2844"/>
            </a:lvl7pPr>
            <a:lvl8pPr marL="4550969" indent="0">
              <a:buNone/>
              <a:defRPr sz="2844"/>
            </a:lvl8pPr>
            <a:lvl9pPr marL="5201107" indent="0">
              <a:buNone/>
              <a:defRPr sz="2844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2925604"/>
            <a:ext cx="7863962" cy="5420043"/>
          </a:xfrm>
        </p:spPr>
        <p:txBody>
          <a:bodyPr/>
          <a:lstStyle>
            <a:lvl1pPr marL="0" indent="0">
              <a:buNone/>
              <a:defRPr sz="2275"/>
            </a:lvl1pPr>
            <a:lvl2pPr marL="650138" indent="0">
              <a:buNone/>
              <a:defRPr sz="1991"/>
            </a:lvl2pPr>
            <a:lvl3pPr marL="1300277" indent="0">
              <a:buNone/>
              <a:defRPr sz="1706"/>
            </a:lvl3pPr>
            <a:lvl4pPr marL="1950415" indent="0">
              <a:buNone/>
              <a:defRPr sz="1422"/>
            </a:lvl4pPr>
            <a:lvl5pPr marL="2600554" indent="0">
              <a:buNone/>
              <a:defRPr sz="1422"/>
            </a:lvl5pPr>
            <a:lvl6pPr marL="3250692" indent="0">
              <a:buNone/>
              <a:defRPr sz="1422"/>
            </a:lvl6pPr>
            <a:lvl7pPr marL="3900830" indent="0">
              <a:buNone/>
              <a:defRPr sz="1422"/>
            </a:lvl7pPr>
            <a:lvl8pPr marL="4550969" indent="0">
              <a:buNone/>
              <a:defRPr sz="1422"/>
            </a:lvl8pPr>
            <a:lvl9pPr marL="5201107" indent="0">
              <a:buNone/>
              <a:defRPr sz="142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00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8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519205"/>
            <a:ext cx="5257458" cy="82643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519205"/>
            <a:ext cx="15467593" cy="82643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31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519205"/>
            <a:ext cx="21029831" cy="1884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2596022"/>
            <a:ext cx="21029831" cy="618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9038672"/>
            <a:ext cx="5486043" cy="5192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A843A-8FF4-8F4B-AA2A-CA06B8000210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9038672"/>
            <a:ext cx="8229064" cy="5192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9038672"/>
            <a:ext cx="5486043" cy="5192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41E2F-9B54-EF49-BF00-241AE724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13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00277" rtl="0" eaLnBrk="1" latinLnBrk="0" hangingPunct="1">
        <a:lnSpc>
          <a:spcPct val="90000"/>
        </a:lnSpc>
        <a:spcBef>
          <a:spcPct val="0"/>
        </a:spcBef>
        <a:buNone/>
        <a:defRPr sz="62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069" indent="-325069" algn="l" defTabSz="1300277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208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346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484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5623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5761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5900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038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176" indent="-325069" algn="l" defTabSz="1300277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38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77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415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554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692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830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969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107" algn="l" defTabSz="1300277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4E35B-6A8B-78CD-89E1-F363FAFAF0B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/>
          <a:stretch/>
        </p:blipFill>
        <p:spPr>
          <a:xfrm>
            <a:off x="296562" y="0"/>
            <a:ext cx="25877208" cy="95735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0A5AC6-F2BD-B473-7682-447832118175}"/>
              </a:ext>
            </a:extLst>
          </p:cNvPr>
          <p:cNvSpPr txBox="1"/>
          <p:nvPr/>
        </p:nvSpPr>
        <p:spPr>
          <a:xfrm>
            <a:off x="2594919" y="2800205"/>
            <a:ext cx="12233189" cy="28623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Педагог-Наставник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 «Чтобы стать настоящим воспитателем детей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,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нужно 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отдавать им свое сердце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400" dirty="0" err="1" smtClean="0">
                <a:solidFill>
                  <a:schemeClr val="accent1"/>
                </a:solidFill>
              </a:rPr>
              <a:t>Тэрбияче</a:t>
            </a:r>
            <a:r>
              <a:rPr lang="ru-RU" sz="2400" dirty="0" smtClean="0">
                <a:solidFill>
                  <a:schemeClr val="accent1"/>
                </a:solidFill>
              </a:rPr>
              <a:t> -Наставник </a:t>
            </a:r>
          </a:p>
          <a:p>
            <a:pPr algn="ctr"/>
            <a:r>
              <a:rPr lang="ru-RU" sz="2400" dirty="0" smtClean="0">
                <a:solidFill>
                  <a:schemeClr val="accent1"/>
                </a:solidFill>
              </a:rPr>
              <a:t>"</a:t>
            </a:r>
            <a:r>
              <a:rPr lang="ru-RU" sz="2400" dirty="0" err="1" smtClean="0">
                <a:solidFill>
                  <a:schemeClr val="accent1"/>
                </a:solidFill>
              </a:rPr>
              <a:t>Балалар</a:t>
            </a:r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</a:rPr>
              <a:t>очен</a:t>
            </a:r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</a:rPr>
              <a:t>чын</a:t>
            </a:r>
            <a:r>
              <a:rPr lang="ru-RU" sz="2400" dirty="0" smtClean="0">
                <a:solidFill>
                  <a:schemeClr val="accent1"/>
                </a:solidFill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</a:rPr>
              <a:t>тэрбияче</a:t>
            </a:r>
            <a:r>
              <a:rPr lang="ru-RU" sz="2400" dirty="0" smtClean="0">
                <a:solidFill>
                  <a:schemeClr val="accent1"/>
                </a:solidFill>
              </a:rPr>
              <a:t>  </a:t>
            </a:r>
            <a:r>
              <a:rPr lang="ru-RU" sz="2400" dirty="0" err="1">
                <a:solidFill>
                  <a:schemeClr val="accent1"/>
                </a:solidFill>
              </a:rPr>
              <a:t>булыр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өчен</a:t>
            </a:r>
            <a:r>
              <a:rPr lang="ru-RU" sz="2400" dirty="0">
                <a:solidFill>
                  <a:schemeClr val="accent1"/>
                </a:solidFill>
              </a:rPr>
              <a:t>, </a:t>
            </a:r>
            <a:r>
              <a:rPr lang="ru-RU" sz="2400" dirty="0" err="1">
                <a:solidFill>
                  <a:schemeClr val="accent1"/>
                </a:solidFill>
              </a:rPr>
              <a:t>аларга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үз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йөрәгеңне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бирергә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кирәк</a:t>
            </a:r>
            <a:r>
              <a:rPr lang="ru-RU" sz="2400" dirty="0"/>
              <a:t>»</a:t>
            </a: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 smtClean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81EE46-A701-17FC-8AB0-8B222BD36C5F}"/>
              </a:ext>
            </a:extLst>
          </p:cNvPr>
          <p:cNvSpPr txBox="1">
            <a:spLocks noChangeAspect="1"/>
          </p:cNvSpPr>
          <p:nvPr/>
        </p:nvSpPr>
        <p:spPr>
          <a:xfrm>
            <a:off x="1663881" y="7018639"/>
            <a:ext cx="13164227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Минкина Анна Анатольевна</a:t>
            </a:r>
            <a:endParaRPr lang="ru-RU" sz="2800" b="1" dirty="0" smtClean="0">
              <a:solidFill>
                <a:schemeClr val="accent1"/>
              </a:solidFill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оспитатель первой квалификационной категории </a:t>
            </a:r>
            <a:endParaRPr lang="ru-RU" sz="2800" b="1" dirty="0" smtClean="0">
              <a:solidFill>
                <a:schemeClr val="accent1"/>
              </a:solidFill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МБДОУ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Бахтинский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д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етский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сад»  </a:t>
            </a:r>
            <a:endParaRPr lang="ru-RU" sz="2800" b="1" dirty="0" smtClean="0">
              <a:solidFill>
                <a:schemeClr val="accent1"/>
              </a:solidFill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Чистопольского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муниципального района  Республики Татарстан</a:t>
            </a:r>
            <a:r>
              <a:rPr lang="ru-RU" sz="2800" b="1" dirty="0" smtClean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.</a:t>
            </a:r>
            <a:endParaRPr lang="ru-RU" sz="4400" b="1" dirty="0">
              <a:latin typeface="Times New Roman" panose="02020603050405020304" pitchFamily="18" charset="0"/>
              <a:ea typeface="Lato" panose="020F050202020403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4"/>
          <a:srcRect l="36922" t="34787" r="23688" b="24853"/>
          <a:stretch/>
        </p:blipFill>
        <p:spPr bwMode="auto">
          <a:xfrm>
            <a:off x="1663881" y="296562"/>
            <a:ext cx="4736919" cy="25036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3083" y="1969322"/>
            <a:ext cx="5033897" cy="726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3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147</TotalTime>
  <Words>53</Words>
  <Application>Microsoft Office PowerPoint</Application>
  <PresentationFormat>Произвольный</PresentationFormat>
  <Paragraphs>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 Danshin</dc:creator>
  <cp:lastModifiedBy>Пользователь</cp:lastModifiedBy>
  <cp:revision>22</cp:revision>
  <dcterms:created xsi:type="dcterms:W3CDTF">2023-02-13T16:24:10Z</dcterms:created>
  <dcterms:modified xsi:type="dcterms:W3CDTF">2023-05-10T12:00:18Z</dcterms:modified>
</cp:coreProperties>
</file>